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8"/>
  </p:notesMasterIdLst>
  <p:sldIdLst>
    <p:sldId id="256"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6" r:id="rId27"/>
  </p:sldIdLst>
  <p:sldSz cx="9144000" cy="5143500" type="screen16x9"/>
  <p:notesSz cx="6858000" cy="9144000"/>
  <p:embeddedFontLst>
    <p:embeddedFont>
      <p:font typeface="Nunito Sans SemiBold" panose="020B0604020202020204" charset="0"/>
      <p:regular r:id="rId29"/>
      <p:bold r:id="rId30"/>
      <p:italic r:id="rId31"/>
      <p:boldItalic r:id="rId32"/>
    </p:embeddedFont>
    <p:embeddedFont>
      <p:font typeface="Nunito" panose="020B0604020202020204" charset="0"/>
      <p:regular r:id="rId33"/>
      <p:bold r:id="rId34"/>
      <p:italic r:id="rId35"/>
      <p:boldItalic r:id="rId36"/>
    </p:embeddedFont>
    <p:embeddedFont>
      <p:font typeface="Cambria Math" panose="02040503050406030204" pitchFamily="18"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97" d="100"/>
          <a:sy n="97" d="100"/>
        </p:scale>
        <p:origin x="117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24366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2522</Words>
  <Application>Microsoft Office PowerPoint</Application>
  <PresentationFormat>On-screen Show (16:9)</PresentationFormat>
  <Paragraphs>257</Paragraphs>
  <Slides>26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Nunito Sans Light</vt:lpstr>
      <vt:lpstr>Arial</vt:lpstr>
      <vt:lpstr>Nunito Sans SemiBold</vt:lpstr>
      <vt:lpstr>Nunito</vt:lpstr>
      <vt:lpstr>Wingdings</vt:lpstr>
      <vt:lpstr>Cambria Math</vt:lpstr>
      <vt:lpstr>TSL</vt:lpstr>
      <vt:lpstr>  Year 6 SATs 2025 Presentation for Parents, Carers &amp; Guardians</vt:lpstr>
      <vt:lpstr>What are the SATs? </vt:lpstr>
      <vt:lpstr>When and how the SATs are completed</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Miss E Davey</dc:creator>
  <cp:lastModifiedBy>Miss E Davey</cp:lastModifiedBy>
  <cp:revision>21</cp:revision>
  <dcterms:modified xsi:type="dcterms:W3CDTF">2025-04-03T11:28:14Z</dcterms:modified>
</cp:coreProperties>
</file>